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60" r:id="rId6"/>
    <p:sldId id="263" r:id="rId7"/>
    <p:sldId id="265" r:id="rId8"/>
    <p:sldId id="266" r:id="rId9"/>
    <p:sldId id="261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53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558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c92c4ee43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7c92c4ee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57a880b6e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657a880b6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57a880b6e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657a880b6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4481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57a880b6e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657a880b6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7117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5442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597E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1712" y="1383631"/>
            <a:ext cx="6204572" cy="3609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0074B4C-49E3-D644-AED3-B1D6D34A42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7684" y="681013"/>
            <a:ext cx="3735832" cy="48346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DE40F9-E562-A74A-8097-555A00603695}"/>
              </a:ext>
            </a:extLst>
          </p:cNvPr>
          <p:cNvSpPr txBox="1"/>
          <p:nvPr/>
        </p:nvSpPr>
        <p:spPr>
          <a:xfrm>
            <a:off x="1600200" y="5233737"/>
            <a:ext cx="88833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chemeClr val="bg1">
                    <a:lumMod val="95000"/>
                  </a:schemeClr>
                </a:solidFill>
              </a:rPr>
              <a:t>SF Beer Week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597E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/>
        </p:nvSpPr>
        <p:spPr>
          <a:xfrm>
            <a:off x="857251" y="657225"/>
            <a:ext cx="984408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USF’s Data Institute</a:t>
            </a:r>
            <a:endParaRPr dirty="0"/>
          </a:p>
        </p:txBody>
      </p:sp>
      <p:pic>
        <p:nvPicPr>
          <p:cNvPr id="3074" name="Picture 2" descr="File:Folger Coffee Company Building (San Francisco).JPG">
            <a:extLst>
              <a:ext uri="{FF2B5EF4-FFF2-40B4-BE49-F238E27FC236}">
                <a16:creationId xmlns:a16="http://schemas.microsoft.com/office/drawing/2014/main" id="{01DEEAD2-4396-824E-AC2D-0A7C461FF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1407625"/>
            <a:ext cx="6591300" cy="494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94;p14">
            <a:extLst>
              <a:ext uri="{FF2B5EF4-FFF2-40B4-BE49-F238E27FC236}">
                <a16:creationId xmlns:a16="http://schemas.microsoft.com/office/drawing/2014/main" id="{ECDCE1A1-03EF-0040-9C61-BD4E643465AE}"/>
              </a:ext>
            </a:extLst>
          </p:cNvPr>
          <p:cNvSpPr txBox="1"/>
          <p:nvPr/>
        </p:nvSpPr>
        <p:spPr>
          <a:xfrm>
            <a:off x="857250" y="1643062"/>
            <a:ext cx="4314825" cy="4708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101 Howard Street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Located in downtown San Francisco, near the Embarcadero Bart!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USF’S Masters of Data Science Program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3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sz="3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597E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/>
        </p:nvSpPr>
        <p:spPr>
          <a:xfrm>
            <a:off x="857251" y="657225"/>
            <a:ext cx="984408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UPCOMING FRIDAY SEMINARS</a:t>
            </a: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857250" y="1365100"/>
            <a:ext cx="10476900" cy="49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Friday: February 21</a:t>
            </a: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You’re Probably A/B Testing Incorrectly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Nathaniel Stevens, University of Waterloo and Nick Ross, USF</a:t>
            </a: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8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Friday: March 20</a:t>
            </a:r>
            <a:endParaRPr sz="28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MS in Data Science Student Machine Learning Presentations</a:t>
            </a:r>
            <a:endParaRPr sz="28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Friday: March 27 </a:t>
            </a: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 Hicks; Illinois Institute of Technology  </a:t>
            </a: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640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597E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/>
        </p:nvSpPr>
        <p:spPr>
          <a:xfrm>
            <a:off x="836900" y="379926"/>
            <a:ext cx="10786800" cy="20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6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Spring 2020 Certificate Courses</a:t>
            </a: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1616450" y="1660500"/>
            <a:ext cx="3741300" cy="41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Deep Learning</a:t>
            </a:r>
            <a:endParaRPr sz="4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Instructor: </a:t>
            </a: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Jeremy Howard</a:t>
            </a: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March 17 - May 5</a:t>
            </a: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6:30 - 9pm</a:t>
            </a: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6710450" y="1660500"/>
            <a:ext cx="3741300" cy="42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SQL</a:t>
            </a:r>
            <a:endParaRPr sz="4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Instructor: </a:t>
            </a: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Nick Ross</a:t>
            </a: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March 16 - April 27 </a:t>
            </a: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6 - 9pm</a:t>
            </a: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1956750" y="5663900"/>
            <a:ext cx="8278500" cy="9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usfca.edu</a:t>
            </a:r>
            <a:r>
              <a:rPr lang="en-US" sz="3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/data-institute/certificates</a:t>
            </a:r>
            <a:endParaRPr sz="36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597E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/>
        </p:nvSpPr>
        <p:spPr>
          <a:xfrm>
            <a:off x="817950" y="613451"/>
            <a:ext cx="10556100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7200" b="1">
                <a:solidFill>
                  <a:srgbClr val="8BC8E3"/>
                </a:solidFill>
                <a:latin typeface="Calibri"/>
                <a:ea typeface="Calibri"/>
                <a:cs typeface="Calibri"/>
                <a:sym typeface="Calibri"/>
              </a:rPr>
              <a:t>MS Data Science </a:t>
            </a:r>
            <a:endParaRPr sz="7200" b="1">
              <a:solidFill>
                <a:srgbClr val="8BC8E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6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Application Deadline: March 1</a:t>
            </a:r>
            <a:r>
              <a:rPr lang="en-US" sz="6000" b="1">
                <a:solidFill>
                  <a:srgbClr val="8BC8E3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0" b="1">
              <a:solidFill>
                <a:srgbClr val="8BC8E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6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6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Apply at datascience.usfca.edu</a:t>
            </a:r>
            <a:endParaRPr sz="6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597E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/>
        </p:nvSpPr>
        <p:spPr>
          <a:xfrm>
            <a:off x="817950" y="613451"/>
            <a:ext cx="10556100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7200" b="1" dirty="0">
                <a:solidFill>
                  <a:srgbClr val="8BC8E3"/>
                </a:solidFill>
                <a:latin typeface="Calibri"/>
                <a:ea typeface="Calibri"/>
                <a:cs typeface="Calibri"/>
                <a:sym typeface="Calibri"/>
              </a:rPr>
              <a:t>TONIGHT!!!!</a:t>
            </a:r>
            <a:endParaRPr sz="7200" b="1" dirty="0">
              <a:solidFill>
                <a:srgbClr val="8BC8E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6588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597E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/>
        </p:nvSpPr>
        <p:spPr>
          <a:xfrm>
            <a:off x="817950" y="613451"/>
            <a:ext cx="10556100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7200" b="1" dirty="0">
                <a:solidFill>
                  <a:srgbClr val="8BC8E3"/>
                </a:solidFill>
                <a:latin typeface="Calibri"/>
                <a:ea typeface="Calibri"/>
                <a:cs typeface="Calibri"/>
                <a:sym typeface="Calibri"/>
              </a:rPr>
              <a:t>TONIGHT!!!!</a:t>
            </a:r>
            <a:endParaRPr sz="7200" b="1" dirty="0">
              <a:solidFill>
                <a:srgbClr val="8BC8E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5;p17">
            <a:extLst>
              <a:ext uri="{FF2B5EF4-FFF2-40B4-BE49-F238E27FC236}">
                <a16:creationId xmlns:a16="http://schemas.microsoft.com/office/drawing/2014/main" id="{973B5D41-7D37-6745-95E5-116B6E86F805}"/>
              </a:ext>
            </a:extLst>
          </p:cNvPr>
          <p:cNvSpPr txBox="1"/>
          <p:nvPr/>
        </p:nvSpPr>
        <p:spPr>
          <a:xfrm>
            <a:off x="817950" y="3109001"/>
            <a:ext cx="10556100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7200" b="1" dirty="0">
                <a:solidFill>
                  <a:srgbClr val="8BC8E3"/>
                </a:solidFill>
                <a:latin typeface="Calibri"/>
                <a:ea typeface="Calibri"/>
                <a:cs typeface="Calibri"/>
                <a:sym typeface="Calibri"/>
              </a:rPr>
              <a:t>SPORTS!</a:t>
            </a:r>
          </a:p>
          <a:p>
            <a:pPr algn="ctr">
              <a:buClr>
                <a:schemeClr val="dk1"/>
              </a:buClr>
            </a:pPr>
            <a:r>
              <a:rPr lang="en-US" sz="7200" b="1" dirty="0">
                <a:solidFill>
                  <a:srgbClr val="8BC8E3"/>
                </a:solidFill>
                <a:latin typeface="Calibri"/>
                <a:ea typeface="Calibri"/>
                <a:cs typeface="Calibri"/>
                <a:sym typeface="Calibri"/>
              </a:rPr>
              <a:t>DATA SCIENCE!</a:t>
            </a:r>
          </a:p>
          <a:p>
            <a:pPr algn="ctr">
              <a:buClr>
                <a:schemeClr val="dk1"/>
              </a:buClr>
            </a:pPr>
            <a:r>
              <a:rPr lang="en-US" sz="7200" b="1" dirty="0">
                <a:solidFill>
                  <a:srgbClr val="8BC8E3"/>
                </a:solidFill>
                <a:latin typeface="Calibri"/>
                <a:ea typeface="Calibri"/>
                <a:cs typeface="Calibri"/>
                <a:sym typeface="Calibri"/>
              </a:rPr>
              <a:t>BEER!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7200" b="1" dirty="0">
              <a:solidFill>
                <a:srgbClr val="8BC8E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924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597E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/>
        </p:nvSpPr>
        <p:spPr>
          <a:xfrm>
            <a:off x="857251" y="657225"/>
            <a:ext cx="984408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SPEAKERS</a:t>
            </a:r>
            <a:endParaRPr dirty="0"/>
          </a:p>
        </p:txBody>
      </p:sp>
      <p:sp>
        <p:nvSpPr>
          <p:cNvPr id="94" name="Google Shape;94;p14"/>
          <p:cNvSpPr txBox="1"/>
          <p:nvPr/>
        </p:nvSpPr>
        <p:spPr>
          <a:xfrm>
            <a:off x="857250" y="1365100"/>
            <a:ext cx="10476900" cy="49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en-US" sz="3400" b="1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Rushil</a:t>
            </a: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400" b="1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Sheth</a:t>
            </a: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en-US" sz="3400" b="1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Positionless</a:t>
            </a: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Baseball</a:t>
            </a: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Ben Rudy : Data Science at X10 Capital</a:t>
            </a: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Shirley li &amp; </a:t>
            </a:r>
            <a:r>
              <a:rPr lang="en-US" sz="3400" b="1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Kyrill</a:t>
            </a: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400" b="1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Rekun</a:t>
            </a: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: GSW Marketing Analytics</a:t>
            </a: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Gaurav </a:t>
            </a:r>
            <a:r>
              <a:rPr lang="en-US" sz="3400" b="1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Misra</a:t>
            </a: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: Starting a Sports Analytics Company?</a:t>
            </a: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r>
              <a:rPr lang="en-US" sz="3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Collin Prather : Moneyball is Dead</a:t>
            </a: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endParaRPr lang="en-US" sz="34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/>
            </a:pPr>
            <a:endParaRPr sz="34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791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3F25"/>
              </a:buClr>
              <a:buSzPts val="4800"/>
              <a:buFont typeface="Calibri"/>
              <a:buNone/>
            </a:pPr>
            <a:r>
              <a:rPr lang="en-US" sz="4800" b="1">
                <a:solidFill>
                  <a:srgbClr val="08597E"/>
                </a:solidFill>
                <a:latin typeface="Calibri"/>
                <a:ea typeface="Calibri"/>
                <a:cs typeface="Calibri"/>
                <a:sym typeface="Calibri"/>
              </a:rPr>
              <a:t>Stay </a:t>
            </a:r>
            <a:r>
              <a:rPr lang="en-US" sz="4800" b="1">
                <a:solidFill>
                  <a:srgbClr val="08597E"/>
                </a:solidFill>
              </a:rPr>
              <a:t>u</a:t>
            </a:r>
            <a:r>
              <a:rPr lang="en-US" sz="4800" b="1">
                <a:solidFill>
                  <a:srgbClr val="08597E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4800" b="1">
                <a:solidFill>
                  <a:srgbClr val="08597E"/>
                </a:solidFill>
              </a:rPr>
              <a:t> </a:t>
            </a:r>
            <a:r>
              <a:rPr lang="en-US" sz="4800" b="1">
                <a:solidFill>
                  <a:srgbClr val="08597E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n-US" sz="4800" b="1">
                <a:solidFill>
                  <a:srgbClr val="08597E"/>
                </a:solidFill>
              </a:rPr>
              <a:t> d</a:t>
            </a:r>
            <a:r>
              <a:rPr lang="en-US" sz="4800" b="1">
                <a:solidFill>
                  <a:srgbClr val="08597E"/>
                </a:solidFill>
                <a:latin typeface="Calibri"/>
                <a:ea typeface="Calibri"/>
                <a:cs typeface="Calibri"/>
                <a:sym typeface="Calibri"/>
              </a:rPr>
              <a:t>ate</a:t>
            </a:r>
            <a:endParaRPr>
              <a:solidFill>
                <a:srgbClr val="08597E"/>
              </a:solidFill>
            </a:endParaRPr>
          </a:p>
        </p:txBody>
      </p:sp>
      <p:pic>
        <p:nvPicPr>
          <p:cNvPr id="121" name="Google Shape;121;p18" descr="Screen Shot 2016-09-27 at 6.18.24 PM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7814" y="1767229"/>
            <a:ext cx="860394" cy="890063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8"/>
          <p:cNvSpPr txBox="1"/>
          <p:nvPr/>
        </p:nvSpPr>
        <p:spPr>
          <a:xfrm>
            <a:off x="2465349" y="1767234"/>
            <a:ext cx="4695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twitter.com/datainstitutesf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3" name="Google Shape;123;p18" descr="Screen Shot 2016-09-27 at 6.20.32 PM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57399" y="4892319"/>
            <a:ext cx="834412" cy="861547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8"/>
          <p:cNvSpPr txBox="1"/>
          <p:nvPr/>
        </p:nvSpPr>
        <p:spPr>
          <a:xfrm>
            <a:off x="2383004" y="4892319"/>
            <a:ext cx="416614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facebook.com/usfca.msds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facebook.com/USFDataInstitute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18" descr="Screen Shot 2016-09-27 at 6.22.23 PM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42404" y="3771775"/>
            <a:ext cx="881424" cy="917548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8"/>
          <p:cNvSpPr txBox="1"/>
          <p:nvPr/>
        </p:nvSpPr>
        <p:spPr>
          <a:xfrm>
            <a:off x="2412000" y="3815050"/>
            <a:ext cx="4273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instagram.com/usfca_msds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instagram.com/usfdatainstitute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7" name="Google Shape;127;p18" descr="Screen Shot 2016-09-27 at 6.24.28 PM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59356" y="2883720"/>
            <a:ext cx="843128" cy="757593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/>
          <p:nvPr/>
        </p:nvSpPr>
        <p:spPr>
          <a:xfrm>
            <a:off x="2412010" y="2847030"/>
            <a:ext cx="87318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linkedin.com/company/the-data-institute-university-of-san-francisco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linkedin.com/company/10703201   </a:t>
            </a:r>
            <a:endParaRPr/>
          </a:p>
        </p:txBody>
      </p:sp>
      <p:sp>
        <p:nvSpPr>
          <p:cNvPr id="129" name="Google Shape;129;p18"/>
          <p:cNvSpPr txBox="1"/>
          <p:nvPr/>
        </p:nvSpPr>
        <p:spPr>
          <a:xfrm>
            <a:off x="2465350" y="2137325"/>
            <a:ext cx="3830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twitter.com/usfca_msds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Macintosh PowerPoint</Application>
  <PresentationFormat>Widescreen</PresentationFormat>
  <Paragraphs>58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Stay up to date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20</cp:revision>
  <dcterms:modified xsi:type="dcterms:W3CDTF">2020-02-12T03:00:36Z</dcterms:modified>
</cp:coreProperties>
</file>